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692645"/>
            <a:ext cx="5310336" cy="338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Проект по театрализованной деятельности</a:t>
            </a:r>
            <a:endParaRPr lang="ru-RU" sz="11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в старше подготовительной группе</a:t>
            </a:r>
            <a:endParaRPr lang="ru-RU" sz="11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«Театр детям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»</a:t>
            </a:r>
          </a:p>
          <a:p>
            <a:pPr algn="r" fontAlgn="base">
              <a:lnSpc>
                <a:spcPts val="1690"/>
              </a:lnSpc>
              <a:spcAft>
                <a:spcPts val="0"/>
              </a:spcAft>
            </a:pPr>
            <a:endParaRPr lang="ru-RU" dirty="0" smtClean="0">
              <a:solidFill>
                <a:srgbClr val="C00000"/>
              </a:solidFill>
              <a:latin typeface="Arial"/>
              <a:ea typeface="Times New Roman"/>
              <a:cs typeface="Times New Roman"/>
            </a:endParaRPr>
          </a:p>
          <a:p>
            <a:pPr algn="r" fontAlgn="base">
              <a:lnSpc>
                <a:spcPts val="1690"/>
              </a:lnSpc>
              <a:spcAft>
                <a:spcPts val="0"/>
              </a:spcAft>
            </a:pPr>
            <a:endParaRPr lang="ru-RU" dirty="0">
              <a:latin typeface="Arial"/>
              <a:ea typeface="Times New Roman"/>
              <a:cs typeface="Times New Roman"/>
            </a:endParaRPr>
          </a:p>
          <a:p>
            <a:pPr algn="r" fontAlgn="base">
              <a:lnSpc>
                <a:spcPts val="1690"/>
              </a:lnSpc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  <a:cs typeface="Times New Roman"/>
              </a:rPr>
              <a:t>Воспитатель:</a:t>
            </a:r>
            <a:endParaRPr lang="ru-RU" dirty="0">
              <a:ea typeface="Calibri"/>
              <a:cs typeface="Times New Roman"/>
            </a:endParaRPr>
          </a:p>
          <a:p>
            <a:pPr algn="r" fontAlgn="base">
              <a:lnSpc>
                <a:spcPts val="1690"/>
              </a:lnSpc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  <a:cs typeface="Times New Roman"/>
              </a:rPr>
              <a:t>первой категории Н.Е. Смородкина.</a:t>
            </a:r>
            <a:endParaRPr lang="ru-RU" dirty="0">
              <a:ea typeface="Calibri"/>
              <a:cs typeface="Times New Roman"/>
            </a:endParaRPr>
          </a:p>
          <a:p>
            <a:pPr algn="r" fontAlgn="base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"/>
                <a:ea typeface="Calibri"/>
                <a:cs typeface="Times New Roman"/>
              </a:rPr>
              <a:t>Победовский детский сад</a:t>
            </a:r>
            <a:endParaRPr lang="ru-RU" dirty="0">
              <a:latin typeface="Arial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latin typeface="Arial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Arial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7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344816" cy="4536504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Актуальность</a:t>
            </a:r>
            <a:r>
              <a:rPr lang="ru-RU" sz="2000" b="1" dirty="0">
                <a:solidFill>
                  <a:srgbClr val="C00000"/>
                </a:solidFill>
                <a:latin typeface="Arial Rounded MT Bold"/>
                <a:ea typeface="Times New Roman"/>
                <a:cs typeface="Times New Roman"/>
              </a:rPr>
              <a:t>: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 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Самым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популярным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и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увлекательным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направлением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в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дошкольном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воспитании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является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театрализованная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деятельность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. </a:t>
            </a:r>
            <a:r>
              <a:rPr lang="ru-RU" sz="2000" b="1" dirty="0" smtClean="0">
                <a:latin typeface="Arial"/>
                <a:ea typeface="Times New Roman"/>
                <a:cs typeface="Times New Roman"/>
              </a:rPr>
              <a:t>С</a:t>
            </a:r>
            <a:r>
              <a:rPr lang="ru-RU" sz="2000" b="1" dirty="0" smtClean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точки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зрения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педагогической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привлекательности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можно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говорить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об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универсальности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,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игровой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природе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и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социальной</a:t>
            </a:r>
            <a:r>
              <a:rPr lang="ru-RU" sz="2000" b="1" dirty="0">
                <a:latin typeface="Arial Rounded MT Bold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latin typeface="Arial"/>
                <a:ea typeface="Times New Roman"/>
                <a:cs typeface="Times New Roman"/>
              </a:rPr>
              <a:t>направленности</a:t>
            </a:r>
            <a:r>
              <a:rPr lang="ru-RU" sz="2000" b="1" dirty="0">
                <a:latin typeface="Arial"/>
                <a:ea typeface="Times New Roman"/>
                <a:cs typeface="Times New Roman"/>
              </a:rPr>
              <a:t>.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latin typeface="Calibri"/>
                <a:ea typeface="Calibri"/>
                <a:cs typeface="Times New Roman"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160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764704"/>
            <a:ext cx="6512511" cy="864096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556792"/>
            <a:ext cx="6400800" cy="439248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 Формирование у детей и родителей 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интереса 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к театру и совместной театрализованной деятельности; пополнение театра инвентарём и реквизитами с помощью родителей (костюмы, маски, 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ширма и </a:t>
            </a:r>
            <a:r>
              <a:rPr lang="ru-RU" sz="240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тд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); 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обогащение развивающей среды.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2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48680"/>
            <a:ext cx="6400800" cy="936104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136904" cy="511256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Создать условия для развития творческой активности детей в театрализованной деятельности (поощрять исполнительское творчество, развивать способность, свободно и раскрепощено держаться при выступлении, побуждать к импровизации средствами мимики, выразительных движений, интонации и т.д</a:t>
            </a:r>
            <a:r>
              <a:rPr lang="ru-RU" sz="16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.).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Приобщать </a:t>
            </a:r>
            <a:r>
              <a:rPr lang="ru-RU" sz="1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детей к театральной культуре (знакомить с устройством театра, театральными жанрами, с разными видами кукольных театров).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Обеспечить условия для взаимосвязи театрализованной с другими видами деятельности в едином педагогическом процессе (музыкальные занятия, физкультурные досуги, экскурсии </a:t>
            </a:r>
            <a:r>
              <a:rPr lang="ru-RU" sz="16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,</a:t>
            </a:r>
            <a:r>
              <a:rPr lang="ru-RU" sz="1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	</a:t>
            </a:r>
            <a:r>
              <a:rPr lang="ru-RU" sz="16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утренники и </a:t>
            </a:r>
            <a:r>
              <a:rPr lang="ru-RU" sz="16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т.д</a:t>
            </a:r>
            <a:r>
              <a:rPr lang="ru-RU" sz="1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.).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Создать условия для совместной театрализованной деятельности детей и взрослых (постановка совместных спектаклей с участием детей, родителей, сотрудников, организация выступления детей старших групп перед младшими).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ru-RU" sz="1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Способствовать самореализации каждого ребенка и созданию благоприятного микроклимата, уважения к личности маленького человека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7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еализация проекта</a:t>
            </a:r>
            <a:br>
              <a:rPr lang="ru-RU" dirty="0" smtClean="0"/>
            </a:br>
            <a:r>
              <a:rPr lang="ru-RU" dirty="0" smtClean="0"/>
              <a:t>Театр детям!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3124200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124200" cy="3096344"/>
          </a:xfrm>
        </p:spPr>
      </p:pic>
    </p:spTree>
    <p:extLst>
      <p:ext uri="{BB962C8B-B14F-4D97-AF65-F5344CB8AC3E}">
        <p14:creationId xmlns:p14="http://schemas.microsoft.com/office/powerpoint/2010/main" val="5469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43000" y="404664"/>
            <a:ext cx="3346704" cy="648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Вырезаем фигуры из бумаги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384375" cy="2340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7302" y="404664"/>
            <a:ext cx="3346704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Готовые фигурки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69003"/>
            <a:ext cx="3121429" cy="2340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теней</a:t>
            </a:r>
            <a:endParaRPr lang="ru-RU" dirty="0"/>
          </a:p>
        </p:txBody>
      </p:sp>
      <p:pic>
        <p:nvPicPr>
          <p:cNvPr id="1026" name="Picture 2" descr="C:\Users\SAMSUNG_NP350\Desktop\ФОТО И РАЗНОЕ\SAM_3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384376" cy="2721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76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764704"/>
            <a:ext cx="6512511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Создания конусных кукол.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320480" cy="23400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600400" cy="3276137"/>
          </a:xfrm>
        </p:spPr>
      </p:pic>
      <p:pic>
        <p:nvPicPr>
          <p:cNvPr id="2050" name="Picture 2" descr="C:\Users\SAMSUNG_NP350\Desktop\ФОТО И РАЗНОЕ\SAM_3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5365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100264" cy="4680520"/>
          </a:xfrm>
        </p:spPr>
      </p:pic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346704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980728"/>
            <a:ext cx="6512511" cy="864096"/>
          </a:xfrm>
        </p:spPr>
        <p:txBody>
          <a:bodyPr/>
          <a:lstStyle/>
          <a:p>
            <a:r>
              <a:rPr lang="ru-RU" dirty="0" smtClean="0"/>
              <a:t>ВЯЗАНЫЕ КУКЛЫ</a:t>
            </a:r>
            <a:endParaRPr lang="ru-RU" dirty="0"/>
          </a:p>
        </p:txBody>
      </p:sp>
      <p:pic>
        <p:nvPicPr>
          <p:cNvPr id="3074" name="Picture 2" descr="F:\DCIM\100OLYMP\P3310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2484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</TotalTime>
  <Words>125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Актуальность: Самым популярным и увлекательным направлением в дошкольном воспитании является театрализованная деятельность. С точки зрения педагогической привлекательности можно говорить об универсальности, игровой природе и социальной направленности. </vt:lpstr>
      <vt:lpstr>Цель проекта</vt:lpstr>
      <vt:lpstr>Задачи проекта</vt:lpstr>
      <vt:lpstr>реализация проекта Театр детям!</vt:lpstr>
      <vt:lpstr>Театр теней</vt:lpstr>
      <vt:lpstr>Создания конусных кукол.</vt:lpstr>
      <vt:lpstr>Презентация PowerPoint</vt:lpstr>
      <vt:lpstr>ВЯЗАНЫЕ КУКЛЫ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SAMSUNG_NP350</dc:creator>
  <cp:lastModifiedBy>RePack by Diakov</cp:lastModifiedBy>
  <cp:revision>17</cp:revision>
  <dcterms:created xsi:type="dcterms:W3CDTF">2016-05-15T19:11:12Z</dcterms:created>
  <dcterms:modified xsi:type="dcterms:W3CDTF">2016-05-16T11:13:20Z</dcterms:modified>
</cp:coreProperties>
</file>